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2256" y="1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0">
              <a:schemeClr val="tx1">
                <a:lumMod val="75000"/>
                <a:lumOff val="25000"/>
              </a:schemeClr>
            </a:gs>
            <a:gs pos="100000">
              <a:schemeClr val="bg1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2C22B445-B0BA-433B-A2D8-1F9E5446A4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50153"/>
          <a:stretch/>
        </p:blipFill>
        <p:spPr>
          <a:xfrm>
            <a:off x="0" y="2705100"/>
            <a:ext cx="12192000" cy="41529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D5FDC7-FECD-460B-A1EA-9E8B85D481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895349"/>
            <a:ext cx="9829800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809C46-ADCB-468B-A816-ACBEF584D7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282949"/>
            <a:ext cx="98298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B0417804-ACB6-4E69-B5FC-86C11A92F17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17224" y="5597523"/>
            <a:ext cx="1073151" cy="10731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0A2D626-9DAB-474A-9C6B-7CDF49BE8FFC}"/>
              </a:ext>
            </a:extLst>
          </p:cNvPr>
          <p:cNvSpPr txBox="1"/>
          <p:nvPr userDrawn="1"/>
        </p:nvSpPr>
        <p:spPr>
          <a:xfrm>
            <a:off x="7276719" y="6070489"/>
            <a:ext cx="349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l"/>
              </a:rPr>
              <a:t>American International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l"/>
              </a:rPr>
              <a:t>University-Bangladesh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89B8219A-7B76-4465-A6B3-0857B443D03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-9525" y="5810250"/>
            <a:ext cx="3834950" cy="90487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062BCAF-09F9-4643-88C3-8717611A775F}"/>
              </a:ext>
            </a:extLst>
          </p:cNvPr>
          <p:cNvSpPr txBox="1"/>
          <p:nvPr userDrawn="1"/>
        </p:nvSpPr>
        <p:spPr>
          <a:xfrm>
            <a:off x="1253688" y="5371888"/>
            <a:ext cx="2696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b="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l"/>
              </a:rPr>
              <a:t>Department of</a:t>
            </a:r>
          </a:p>
          <a:p>
            <a:pPr algn="l"/>
            <a:r>
              <a:rPr lang="en-US" sz="18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l"/>
              </a:rPr>
              <a:t>Computer Science</a:t>
            </a:r>
          </a:p>
        </p:txBody>
      </p:sp>
    </p:spTree>
    <p:extLst>
      <p:ext uri="{BB962C8B-B14F-4D97-AF65-F5344CB8AC3E}">
        <p14:creationId xmlns:p14="http://schemas.microsoft.com/office/powerpoint/2010/main" val="929637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FD6B4-E984-4B60-B77B-AD26424A3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50FB1-9778-4C0D-9291-E9918347E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4C130-1EEC-45F2-91A7-958B4B0D50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4906FD-7866-4ADD-A82B-31FFEBA6634B}" type="datetimeFigureOut">
              <a:rPr lang="en-US" smtClean="0"/>
              <a:t>12/24/2019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D588F-FD93-4ED1-803A-35BE93970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A4D820-4344-4C0E-8695-6B1866EB3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BF9AD6-7BE4-45EA-9067-9FDFCEBCA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1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8942C8-7F46-4C46-9EC8-58D8C98B5A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077CF-0598-4CB7-8FF2-28B12A3773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AAB2A-1039-48B1-8997-C685B6C946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4906FD-7866-4ADD-A82B-31FFEBA6634B}" type="datetimeFigureOut">
              <a:rPr lang="en-US" smtClean="0"/>
              <a:t>12/24/2019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082A4-A9B0-4F93-AFD1-E44621F3D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8B901-C3B9-4A37-859E-31E2F3BED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BF9AD6-7BE4-45EA-9067-9FDFCEBCA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922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27817188-12E0-4A2C-BB54-5D85573464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9007475" y="5305425"/>
            <a:ext cx="3184525" cy="15525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DD5F353-B382-47ED-B4E2-D445D38C3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Segoe U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381B4-0B94-4E1A-BA5E-AF95AAFD9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>
                    <a:lumMod val="50000"/>
                  </a:schemeClr>
                </a:solidFill>
                <a:latin typeface="Segoe Ul"/>
              </a:defRPr>
            </a:lvl1pPr>
            <a:lvl2pPr>
              <a:defRPr>
                <a:solidFill>
                  <a:schemeClr val="accent1"/>
                </a:solidFill>
                <a:latin typeface="Segoe Ul"/>
              </a:defRPr>
            </a:lvl2pPr>
            <a:lvl3pPr>
              <a:defRPr>
                <a:latin typeface="Segoe Ul"/>
              </a:defRPr>
            </a:lvl3pPr>
            <a:lvl4pPr>
              <a:defRPr>
                <a:latin typeface="Segoe Ul"/>
              </a:defRPr>
            </a:lvl4pPr>
            <a:lvl5pPr>
              <a:defRPr>
                <a:latin typeface="Segoe U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953CC6-31E3-4A10-A876-A17C58CB2617}"/>
              </a:ext>
            </a:extLst>
          </p:cNvPr>
          <p:cNvSpPr txBox="1"/>
          <p:nvPr userDrawn="1"/>
        </p:nvSpPr>
        <p:spPr>
          <a:xfrm>
            <a:off x="10731500" y="6386056"/>
            <a:ext cx="1460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Segoe Ul"/>
              </a:rPr>
              <a:t>CS  |  FST  |  AIUB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152335D-77BA-4E3F-B152-CAB99B807A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13725" y="6362700"/>
            <a:ext cx="1768475" cy="365125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Segoe Ul"/>
              </a:defRPr>
            </a:lvl1pPr>
          </a:lstStyle>
          <a:p>
            <a:fld id="{3D4906FD-7866-4ADD-A82B-31FFEBA6634B}" type="datetimeFigureOut">
              <a:rPr lang="en-US" smtClean="0"/>
              <a:pPr/>
              <a:t>12/24/2019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DD27050-8AD6-4853-9E3B-5E7F0BBF4F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3280" y="6356350"/>
            <a:ext cx="4770120" cy="365125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Segoe Ul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D018DD3-EAEA-4601-8975-003B167F60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040620" y="6356350"/>
            <a:ext cx="630555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Segoe Ul"/>
              </a:defRPr>
            </a:lvl1pPr>
          </a:lstStyle>
          <a:p>
            <a:fld id="{C2BF9AD6-7BE4-45EA-9067-9FDFCEBCA4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98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54C49-E75F-4CC6-9DA5-55CF16EEC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D1419B-3D86-454B-B9CD-093407FC9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CFAC-DC42-484A-973C-B06422A03F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4906FD-7866-4ADD-A82B-31FFEBA6634B}" type="datetimeFigureOut">
              <a:rPr lang="en-US" smtClean="0"/>
              <a:t>12/24/2019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66CDC4-5BA3-4F67-A5DC-28ADF92CB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7B609-7B6C-4173-BEFE-45FC0D130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BF9AD6-7BE4-45EA-9067-9FDFCEBCA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653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0E5EE-8085-4E77-A95B-11348F761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6E09B-220A-410A-B044-164C08100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C335E2-B1C2-4BD9-A55E-5AFCBB4361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05D7E-5BDF-4066-B767-59AA540DAB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4906FD-7866-4ADD-A82B-31FFEBA6634B}" type="datetimeFigureOut">
              <a:rPr lang="en-US" smtClean="0"/>
              <a:t>12/24/2019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B52D30-BF49-4FB8-B0F4-19C733F0A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BC3BFF-8619-4195-882E-BE9481ED8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BF9AD6-7BE4-45EA-9067-9FDFCEBCA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2A25A-1B6A-4DDD-8B43-ABF58D0C1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D14C1-A4EB-4BD6-9F86-0814E8FB3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8DAC75-9C80-4719-8AE7-56E36A36B3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48D91F-BDC8-4BA1-9A71-DC431040A7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579092-4E5E-46AA-A82D-64577710D1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1EBFBF-388D-4967-AAD7-56B3DC0746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4906FD-7866-4ADD-A82B-31FFEBA6634B}" type="datetimeFigureOut">
              <a:rPr lang="en-US" smtClean="0"/>
              <a:t>12/24/2019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DCD23D-EFE3-465B-A390-F4D17A7DD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56826B-29DA-4867-AD60-D5362AB54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BF9AD6-7BE4-45EA-9067-9FDFCEBCA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121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08476-B277-4EF2-BE49-8F709273B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CD3962-0D50-4F37-B264-03AC7B378F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4906FD-7866-4ADD-A82B-31FFEBA6634B}" type="datetimeFigureOut">
              <a:rPr lang="en-US" smtClean="0"/>
              <a:t>12/24/2019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2C0020-CD68-44AC-924D-86CE0E4D7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E2EF5D-4486-4B2E-864B-6C52E0831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BF9AD6-7BE4-45EA-9067-9FDFCEBCA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494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CDB095-EA87-4280-9256-F013387967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4906FD-7866-4ADD-A82B-31FFEBA6634B}" type="datetimeFigureOut">
              <a:rPr lang="en-US" smtClean="0"/>
              <a:t>12/24/2019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ACF9D3-0475-4138-852F-15052E896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1420F5-A7C6-41C5-920D-02364C1B1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BF9AD6-7BE4-45EA-9067-9FDFCEBCA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880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548A1-CC07-4FB7-AC27-B879E726E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1EA27-F22B-4EE0-9310-BA1044435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84514E-0579-459A-B42B-A0F6584DF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333C1A-A180-492F-AA1C-D248FEE734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4906FD-7866-4ADD-A82B-31FFEBA6634B}" type="datetimeFigureOut">
              <a:rPr lang="en-US" smtClean="0"/>
              <a:t>12/24/2019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D24875-90E2-4961-8907-06B030511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0E3D20-B791-4059-A5C1-D878AE1C8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BF9AD6-7BE4-45EA-9067-9FDFCEBCA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6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3E213-BFFA-4B5E-B24C-97CC55F93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E915BB-21F1-4608-BC1E-08F69842D1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B9FCC0-5B37-471B-9074-73F2971EB1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7D08B8-2E36-448B-8243-94B2EC9BC8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4906FD-7866-4ADD-A82B-31FFEBA6634B}" type="datetimeFigureOut">
              <a:rPr lang="en-US" smtClean="0"/>
              <a:t>12/24/2019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133895-8EAC-4661-BD55-5F8F427F2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63F570-E63B-40B3-BC6C-E37D8A9DA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BF9AD6-7BE4-45EA-9067-9FDFCEBCA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76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737811E0-A7DF-4BCC-8282-BDB4E265B7D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flipH="1">
            <a:off x="9007475" y="5305425"/>
            <a:ext cx="3184525" cy="1552575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C7344511-191A-4A3E-9448-8431E8ABA34A}"/>
              </a:ext>
            </a:extLst>
          </p:cNvPr>
          <p:cNvSpPr txBox="1">
            <a:spLocks/>
          </p:cNvSpPr>
          <p:nvPr userDrawn="1"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Segoe Ul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8CC83E4-1E3B-4D25-982D-972AC29CBD75}"/>
              </a:ext>
            </a:extLst>
          </p:cNvPr>
          <p:cNvSpPr txBox="1">
            <a:spLocks/>
          </p:cNvSpPr>
          <p:nvPr userDrawn="1"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bg1">
                    <a:lumMod val="50000"/>
                  </a:schemeClr>
                </a:solidFill>
                <a:latin typeface="Segoe Ul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1"/>
                </a:solidFill>
                <a:latin typeface="Segoe U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l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D811476-EB29-4A60-BA23-26E10D951B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13725" y="6362700"/>
            <a:ext cx="1768475" cy="365125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Segoe Ul"/>
              </a:defRPr>
            </a:lvl1pPr>
          </a:lstStyle>
          <a:p>
            <a:fld id="{3D4906FD-7866-4ADD-A82B-31FFEBA6634B}" type="datetimeFigureOut">
              <a:rPr lang="en-US" smtClean="0"/>
              <a:pPr/>
              <a:t>12/24/2019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4BAFB7C-82E5-4BAF-8BE9-97C4CD3C8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3280" y="6356350"/>
            <a:ext cx="4770120" cy="365125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Segoe Ul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ACB2CC2-6E55-4784-8CEB-F0D32523F4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040620" y="6356350"/>
            <a:ext cx="630555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Segoe Ul"/>
              </a:defRPr>
            </a:lvl1pPr>
          </a:lstStyle>
          <a:p>
            <a:fld id="{C2BF9AD6-7BE4-45EA-9067-9FDFCEBCA4A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AA1A0D57-481B-42F3-8DED-F97447C7EC3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429750" y="166688"/>
            <a:ext cx="2590041" cy="57414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4712EF2-A554-482E-AE07-123D598FB785}"/>
              </a:ext>
            </a:extLst>
          </p:cNvPr>
          <p:cNvSpPr txBox="1"/>
          <p:nvPr userDrawn="1"/>
        </p:nvSpPr>
        <p:spPr>
          <a:xfrm>
            <a:off x="206828" y="6006440"/>
            <a:ext cx="3695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Segoe Ul"/>
              </a:rPr>
              <a:t>International Conference on</a:t>
            </a:r>
          </a:p>
          <a:p>
            <a:pPr algn="l"/>
            <a:r>
              <a:rPr lang="en-US" sz="1600" b="1" dirty="0">
                <a:solidFill>
                  <a:schemeClr val="accent1"/>
                </a:solidFill>
                <a:latin typeface="Segoe Ul"/>
              </a:rPr>
              <a:t>Computing Advancements</a:t>
            </a:r>
          </a:p>
          <a:p>
            <a:pPr algn="l"/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Segoe Ul"/>
              </a:rPr>
              <a:t>2020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AB138B-0FB0-41DA-869D-CA1958B3B76F}"/>
              </a:ext>
            </a:extLst>
          </p:cNvPr>
          <p:cNvSpPr txBox="1"/>
          <p:nvPr userDrawn="1"/>
        </p:nvSpPr>
        <p:spPr>
          <a:xfrm>
            <a:off x="10731500" y="6386056"/>
            <a:ext cx="1460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Segoe Ul"/>
              </a:rPr>
              <a:t>CS  |  FST  |  AIUB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8CF2A6E-907B-4A3C-AEED-3C016D1CE3A9}"/>
              </a:ext>
            </a:extLst>
          </p:cNvPr>
          <p:cNvSpPr/>
          <p:nvPr userDrawn="1"/>
        </p:nvSpPr>
        <p:spPr>
          <a:xfrm>
            <a:off x="28053" y="6076950"/>
            <a:ext cx="135117" cy="781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AF245A-6B21-4870-AE79-420B41CDB29B}"/>
              </a:ext>
            </a:extLst>
          </p:cNvPr>
          <p:cNvSpPr/>
          <p:nvPr userDrawn="1"/>
        </p:nvSpPr>
        <p:spPr>
          <a:xfrm>
            <a:off x="185216" y="6076950"/>
            <a:ext cx="55289" cy="78105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982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910E6-21E2-43B8-8F2B-CC37D7EB05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F73EB2-F1A6-4EE4-AD9D-F4B499CA28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195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CA-2020-PP-Template" id="{4F8641AF-3D82-4A97-9569-8A0BAFBD3CEE}" vid="{D722E20E-F72D-4164-927F-6A7D26E4794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Ziarat H. Khan</dc:creator>
  <cp:lastModifiedBy>Ziarat H. Khan</cp:lastModifiedBy>
  <cp:revision>7</cp:revision>
  <dcterms:created xsi:type="dcterms:W3CDTF">2019-12-24T08:35:39Z</dcterms:created>
  <dcterms:modified xsi:type="dcterms:W3CDTF">2019-12-24T09:10:37Z</dcterms:modified>
</cp:coreProperties>
</file>